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At </a:t>
            </a:r>
            <a:r>
              <a:rPr lang="cs-CZ" sz="9600" dirty="0" err="1" smtClean="0"/>
              <a:t>the</a:t>
            </a:r>
            <a:r>
              <a:rPr lang="cs-CZ" sz="9600" dirty="0" smtClean="0"/>
              <a:t> </a:t>
            </a:r>
            <a:r>
              <a:rPr lang="cs-CZ" sz="9600" dirty="0" err="1" smtClean="0"/>
              <a:t>shop</a:t>
            </a:r>
            <a:endParaRPr lang="cs-CZ" sz="9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Dialogues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46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7064"/>
          </a:xfrm>
        </p:spPr>
        <p:txBody>
          <a:bodyPr/>
          <a:lstStyle/>
          <a:p>
            <a:r>
              <a:rPr lang="cs-CZ" dirty="0" err="1" smtClean="0"/>
              <a:t>Phrases</a:t>
            </a:r>
            <a:r>
              <a:rPr lang="cs-CZ" dirty="0" smtClean="0"/>
              <a:t> / Potřebné fráze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2276872"/>
            <a:ext cx="6779096" cy="4594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323528" y="206084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Mohu Vám pomoct?</a:t>
            </a:r>
            <a:endParaRPr lang="cs-CZ" dirty="0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323528" y="285293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Kolik stojí….?</a:t>
            </a:r>
            <a:endParaRPr lang="cs-CZ" dirty="0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323528" y="314096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C00000"/>
                </a:solidFill>
              </a:rPr>
              <a:t>How</a:t>
            </a:r>
            <a:r>
              <a:rPr lang="cs-CZ" dirty="0" smtClean="0">
                <a:solidFill>
                  <a:srgbClr val="C00000"/>
                </a:solidFill>
              </a:rPr>
              <a:t> much </a:t>
            </a:r>
            <a:r>
              <a:rPr lang="cs-CZ" dirty="0" err="1" smtClean="0">
                <a:solidFill>
                  <a:srgbClr val="C00000"/>
                </a:solidFill>
              </a:rPr>
              <a:t>is</a:t>
            </a:r>
            <a:r>
              <a:rPr lang="cs-CZ" dirty="0" smtClean="0">
                <a:solidFill>
                  <a:srgbClr val="C00000"/>
                </a:solidFill>
              </a:rPr>
              <a:t> / are…..?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323528" y="2348880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C00000"/>
                </a:solidFill>
              </a:rPr>
              <a:t>Can</a:t>
            </a:r>
            <a:r>
              <a:rPr lang="cs-CZ" dirty="0" smtClean="0">
                <a:solidFill>
                  <a:srgbClr val="C00000"/>
                </a:solidFill>
              </a:rPr>
              <a:t> I </a:t>
            </a:r>
            <a:r>
              <a:rPr lang="cs-CZ" dirty="0" err="1" smtClean="0">
                <a:solidFill>
                  <a:srgbClr val="C00000"/>
                </a:solidFill>
              </a:rPr>
              <a:t>help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you</a:t>
            </a:r>
            <a:r>
              <a:rPr lang="cs-CZ" dirty="0" smtClean="0">
                <a:solidFill>
                  <a:srgbClr val="C00000"/>
                </a:solidFill>
              </a:rPr>
              <a:t>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323528" y="3717032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</a:t>
            </a:r>
            <a:r>
              <a:rPr lang="cs-CZ" dirty="0" smtClean="0"/>
              <a:t>ato (</a:t>
            </a:r>
            <a:r>
              <a:rPr lang="cs-CZ" dirty="0" err="1" smtClean="0"/>
              <a:t>tento,toto</a:t>
            </a:r>
            <a:r>
              <a:rPr lang="cs-CZ" dirty="0" smtClean="0"/>
              <a:t>) / tyto …</a:t>
            </a:r>
            <a:endParaRPr lang="cs-CZ" dirty="0"/>
          </a:p>
        </p:txBody>
      </p:sp>
      <p:sp>
        <p:nvSpPr>
          <p:cNvPr id="10" name="Zástupný symbol pro obsah 5"/>
          <p:cNvSpPr txBox="1">
            <a:spLocks/>
          </p:cNvSpPr>
          <p:nvPr/>
        </p:nvSpPr>
        <p:spPr>
          <a:xfrm>
            <a:off x="317376" y="534576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Ještě něco?</a:t>
            </a:r>
            <a:endParaRPr lang="cs-CZ" dirty="0"/>
          </a:p>
        </p:txBody>
      </p:sp>
      <p:sp>
        <p:nvSpPr>
          <p:cNvPr id="11" name="Zástupný symbol pro obsah 5"/>
          <p:cNvSpPr txBox="1">
            <a:spLocks/>
          </p:cNvSpPr>
          <p:nvPr/>
        </p:nvSpPr>
        <p:spPr>
          <a:xfrm>
            <a:off x="323528" y="4581128"/>
            <a:ext cx="4081351" cy="6276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Vezmu si ……</a:t>
            </a:r>
            <a:endParaRPr lang="cs-CZ" dirty="0"/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>
          <a:xfrm>
            <a:off x="323528" y="4869160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C00000"/>
                </a:solidFill>
              </a:rPr>
              <a:t>Can</a:t>
            </a:r>
            <a:r>
              <a:rPr lang="cs-CZ" dirty="0" smtClean="0">
                <a:solidFill>
                  <a:srgbClr val="C00000"/>
                </a:solidFill>
              </a:rPr>
              <a:t> I </a:t>
            </a:r>
            <a:r>
              <a:rPr lang="cs-CZ" dirty="0" err="1" smtClean="0">
                <a:solidFill>
                  <a:srgbClr val="C00000"/>
                </a:solidFill>
              </a:rPr>
              <a:t>have</a:t>
            </a:r>
            <a:r>
              <a:rPr lang="cs-CZ" dirty="0" smtClean="0">
                <a:solidFill>
                  <a:srgbClr val="C00000"/>
                </a:solidFill>
              </a:rPr>
              <a:t> ……. 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3" name="Zástupný symbol pro obsah 5"/>
          <p:cNvSpPr txBox="1">
            <a:spLocks/>
          </p:cNvSpPr>
          <p:nvPr/>
        </p:nvSpPr>
        <p:spPr>
          <a:xfrm>
            <a:off x="323528" y="400506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>
                <a:solidFill>
                  <a:srgbClr val="C00000"/>
                </a:solidFill>
              </a:rPr>
              <a:t>t</a:t>
            </a:r>
            <a:r>
              <a:rPr lang="cs-CZ" dirty="0" err="1" smtClean="0">
                <a:solidFill>
                  <a:srgbClr val="C00000"/>
                </a:solidFill>
              </a:rPr>
              <a:t>his</a:t>
            </a:r>
            <a:r>
              <a:rPr lang="cs-CZ" dirty="0" smtClean="0">
                <a:solidFill>
                  <a:srgbClr val="C00000"/>
                </a:solidFill>
              </a:rPr>
              <a:t> / these …..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4" name="Zástupný symbol pro obsah 5"/>
          <p:cNvSpPr txBox="1">
            <a:spLocks/>
          </p:cNvSpPr>
          <p:nvPr/>
        </p:nvSpPr>
        <p:spPr>
          <a:xfrm>
            <a:off x="317376" y="5633800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C00000"/>
                </a:solidFill>
              </a:rPr>
              <a:t>Anything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else</a:t>
            </a:r>
            <a:r>
              <a:rPr lang="cs-CZ" dirty="0" smtClean="0">
                <a:solidFill>
                  <a:srgbClr val="C00000"/>
                </a:solidFill>
              </a:rPr>
              <a:t>?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85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5"/>
          <p:cNvSpPr txBox="1">
            <a:spLocks/>
          </p:cNvSpPr>
          <p:nvPr/>
        </p:nvSpPr>
        <p:spPr>
          <a:xfrm>
            <a:off x="467544" y="260946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Prosím / tady máte …..</a:t>
            </a:r>
            <a:endParaRPr lang="cs-CZ" dirty="0"/>
          </a:p>
        </p:txBody>
      </p:sp>
      <p:sp>
        <p:nvSpPr>
          <p:cNvPr id="3" name="Zástupný symbol pro obsah 5"/>
          <p:cNvSpPr txBox="1">
            <a:spLocks/>
          </p:cNvSpPr>
          <p:nvPr/>
        </p:nvSpPr>
        <p:spPr>
          <a:xfrm>
            <a:off x="467544" y="289749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C00000"/>
                </a:solidFill>
              </a:rPr>
              <a:t>Here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you</a:t>
            </a:r>
            <a:r>
              <a:rPr lang="cs-CZ" dirty="0" smtClean="0">
                <a:solidFill>
                  <a:srgbClr val="C00000"/>
                </a:solidFill>
              </a:rPr>
              <a:t> are.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5"/>
          <p:cNvSpPr txBox="1">
            <a:spLocks/>
          </p:cNvSpPr>
          <p:nvPr/>
        </p:nvSpPr>
        <p:spPr>
          <a:xfrm>
            <a:off x="467544" y="1988840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C00000"/>
                </a:solidFill>
              </a:rPr>
              <a:t>It´s</a:t>
            </a:r>
            <a:r>
              <a:rPr lang="cs-CZ" dirty="0" smtClean="0">
                <a:solidFill>
                  <a:srgbClr val="C00000"/>
                </a:solidFill>
              </a:rPr>
              <a:t> / </a:t>
            </a:r>
            <a:r>
              <a:rPr lang="cs-CZ" dirty="0" err="1" smtClean="0">
                <a:solidFill>
                  <a:srgbClr val="C00000"/>
                </a:solidFill>
              </a:rPr>
              <a:t>That´s</a:t>
            </a:r>
            <a:r>
              <a:rPr lang="cs-CZ" dirty="0" smtClean="0">
                <a:solidFill>
                  <a:srgbClr val="C00000"/>
                </a:solidFill>
              </a:rPr>
              <a:t> ……….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467544" y="3473560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Přeji hezký den.</a:t>
            </a:r>
            <a:endParaRPr lang="cs-CZ" dirty="0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467544" y="3761592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rgbClr val="C00000"/>
                </a:solidFill>
              </a:rPr>
              <a:t>Have</a:t>
            </a:r>
            <a:r>
              <a:rPr lang="cs-CZ" dirty="0" smtClean="0">
                <a:solidFill>
                  <a:srgbClr val="C00000"/>
                </a:solidFill>
              </a:rPr>
              <a:t> a nice </a:t>
            </a:r>
            <a:r>
              <a:rPr lang="cs-CZ" dirty="0" err="1" smtClean="0">
                <a:solidFill>
                  <a:srgbClr val="C00000"/>
                </a:solidFill>
              </a:rPr>
              <a:t>day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467544" y="170080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Je to / Dělá to / Zaplatíte 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256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860032" y="1052736"/>
            <a:ext cx="2674640" cy="1354832"/>
          </a:xfrm>
        </p:spPr>
        <p:txBody>
          <a:bodyPr/>
          <a:lstStyle/>
          <a:p>
            <a:r>
              <a:rPr lang="cs-CZ" dirty="0" err="1" smtClean="0"/>
              <a:t>Customer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2281808"/>
            <a:ext cx="4022994" cy="643136"/>
          </a:xfrm>
        </p:spPr>
        <p:txBody>
          <a:bodyPr/>
          <a:lstStyle/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603512"/>
          </a:xfrm>
        </p:spPr>
        <p:txBody>
          <a:bodyPr/>
          <a:lstStyle/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1143000"/>
            <a:ext cx="3322712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Shop</a:t>
            </a:r>
            <a:r>
              <a:rPr lang="cs-CZ" dirty="0" smtClean="0"/>
              <a:t> </a:t>
            </a:r>
            <a:r>
              <a:rPr lang="cs-CZ" dirty="0" err="1" smtClean="0"/>
              <a:t>assistant</a:t>
            </a:r>
            <a:endParaRPr lang="cs-CZ" dirty="0"/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457200" y="2209800"/>
            <a:ext cx="4022995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467544" y="3212976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It´s</a:t>
            </a:r>
            <a:r>
              <a:rPr lang="cs-CZ" dirty="0" smtClean="0"/>
              <a:t> 75 pence.</a:t>
            </a:r>
            <a:endParaRPr lang="cs-CZ" dirty="0"/>
          </a:p>
        </p:txBody>
      </p:sp>
      <p:sp>
        <p:nvSpPr>
          <p:cNvPr id="14" name="Zástupný symbol pro obsah 4"/>
          <p:cNvSpPr txBox="1">
            <a:spLocks/>
          </p:cNvSpPr>
          <p:nvPr/>
        </p:nvSpPr>
        <p:spPr>
          <a:xfrm>
            <a:off x="467544" y="2780928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Can</a:t>
            </a:r>
            <a:r>
              <a:rPr lang="cs-CZ" dirty="0" smtClean="0"/>
              <a:t> I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/>
              <a:t>?</a:t>
            </a:r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>
          <a:xfrm>
            <a:off x="467544" y="3793976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They</a:t>
            </a:r>
            <a:r>
              <a:rPr lang="cs-CZ" dirty="0" smtClean="0"/>
              <a:t>´re £</a:t>
            </a:r>
            <a:r>
              <a:rPr lang="cs-CZ" dirty="0" smtClean="0"/>
              <a:t>2.30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467544" y="4514056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8" name="Zástupný symbol pro obsah 5"/>
          <p:cNvSpPr txBox="1">
            <a:spLocks/>
          </p:cNvSpPr>
          <p:nvPr/>
        </p:nvSpPr>
        <p:spPr>
          <a:xfrm>
            <a:off x="4644008" y="2780928"/>
            <a:ext cx="4038600" cy="60351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pencil,please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9" name="Zástupný symbol pro obsah 5"/>
          <p:cNvSpPr txBox="1">
            <a:spLocks/>
          </p:cNvSpPr>
          <p:nvPr/>
        </p:nvSpPr>
        <p:spPr>
          <a:xfrm>
            <a:off x="4644008" y="3257536"/>
            <a:ext cx="4038600" cy="6035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And </a:t>
            </a:r>
            <a:r>
              <a:rPr lang="cs-CZ" dirty="0" err="1" smtClean="0"/>
              <a:t>how</a:t>
            </a:r>
            <a:r>
              <a:rPr lang="cs-CZ" dirty="0" smtClean="0"/>
              <a:t> much are these </a:t>
            </a:r>
            <a:r>
              <a:rPr lang="cs-CZ" dirty="0" err="1" smtClean="0"/>
              <a:t>colour</a:t>
            </a:r>
            <a:r>
              <a:rPr lang="cs-CZ" dirty="0" smtClean="0"/>
              <a:t> </a:t>
            </a:r>
            <a:r>
              <a:rPr lang="cs-CZ" dirty="0" err="1" smtClean="0"/>
              <a:t>pencils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20" name="Zástupný symbol pro obsah 5"/>
          <p:cNvSpPr txBox="1">
            <a:spLocks/>
          </p:cNvSpPr>
          <p:nvPr/>
        </p:nvSpPr>
        <p:spPr>
          <a:xfrm>
            <a:off x="4644008" y="3833600"/>
            <a:ext cx="4038600" cy="6035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 I have two pencils and the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 err="1" smtClean="0"/>
              <a:t>pencils,please</a:t>
            </a:r>
            <a:r>
              <a:rPr lang="cs-CZ" dirty="0"/>
              <a:t>?</a:t>
            </a:r>
          </a:p>
        </p:txBody>
      </p:sp>
      <p:sp>
        <p:nvSpPr>
          <p:cNvPr id="21" name="Zástupný symbol pro obsah 5"/>
          <p:cNvSpPr txBox="1">
            <a:spLocks/>
          </p:cNvSpPr>
          <p:nvPr/>
        </p:nvSpPr>
        <p:spPr>
          <a:xfrm>
            <a:off x="4644008" y="4481672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No,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2" name="Zástupný symbol pro obsah 5"/>
          <p:cNvSpPr txBox="1">
            <a:spLocks/>
          </p:cNvSpPr>
          <p:nvPr/>
        </p:nvSpPr>
        <p:spPr>
          <a:xfrm>
            <a:off x="4644008" y="501317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are.</a:t>
            </a:r>
            <a:endParaRPr lang="cs-CZ" dirty="0"/>
          </a:p>
        </p:txBody>
      </p:sp>
      <p:sp>
        <p:nvSpPr>
          <p:cNvPr id="23" name="Zástupný symbol pro obsah 4"/>
          <p:cNvSpPr txBox="1">
            <a:spLocks/>
          </p:cNvSpPr>
          <p:nvPr/>
        </p:nvSpPr>
        <p:spPr>
          <a:xfrm>
            <a:off x="467544" y="5018112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It</a:t>
            </a:r>
            <a:r>
              <a:rPr lang="cs-CZ" dirty="0" smtClean="0"/>
              <a:t>´s </a:t>
            </a:r>
            <a:r>
              <a:rPr lang="cs-CZ" dirty="0" smtClean="0"/>
              <a:t>£</a:t>
            </a:r>
            <a:r>
              <a:rPr lang="cs-CZ" dirty="0" smtClean="0"/>
              <a:t>3.80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4" name="Zástupný symbol pro obsah 4"/>
          <p:cNvSpPr txBox="1">
            <a:spLocks/>
          </p:cNvSpPr>
          <p:nvPr/>
        </p:nvSpPr>
        <p:spPr>
          <a:xfrm>
            <a:off x="467544" y="5445224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 </a:t>
            </a:r>
            <a:r>
              <a:rPr lang="cs-CZ" dirty="0" err="1" smtClean="0"/>
              <a:t>Have</a:t>
            </a:r>
            <a:r>
              <a:rPr lang="cs-CZ" dirty="0" smtClean="0"/>
              <a:t> a nice </a:t>
            </a:r>
            <a:r>
              <a:rPr lang="cs-CZ" dirty="0" err="1" smtClean="0"/>
              <a:t>day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25" name="Zástupný symbol pro obsah 5"/>
          <p:cNvSpPr txBox="1">
            <a:spLocks/>
          </p:cNvSpPr>
          <p:nvPr/>
        </p:nvSpPr>
        <p:spPr>
          <a:xfrm>
            <a:off x="4637856" y="544522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Goodbye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774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3"/>
          <p:cNvSpPr txBox="1">
            <a:spLocks/>
          </p:cNvSpPr>
          <p:nvPr/>
        </p:nvSpPr>
        <p:spPr>
          <a:xfrm>
            <a:off x="4860032" y="1052736"/>
            <a:ext cx="2674640" cy="135483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Customer</a:t>
            </a:r>
            <a:endParaRPr lang="cs-CZ" dirty="0"/>
          </a:p>
        </p:txBody>
      </p:sp>
      <p:sp>
        <p:nvSpPr>
          <p:cNvPr id="20" name="Zástupný symbol pro obsah 4"/>
          <p:cNvSpPr txBox="1">
            <a:spLocks/>
          </p:cNvSpPr>
          <p:nvPr/>
        </p:nvSpPr>
        <p:spPr>
          <a:xfrm>
            <a:off x="457200" y="2281808"/>
            <a:ext cx="4022994" cy="643136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Good</a:t>
            </a:r>
            <a:r>
              <a:rPr lang="cs-CZ" sz="2000" dirty="0" smtClean="0"/>
              <a:t>                        !</a:t>
            </a:r>
            <a:endParaRPr lang="cs-CZ" sz="2000" dirty="0"/>
          </a:p>
        </p:txBody>
      </p:sp>
      <p:sp>
        <p:nvSpPr>
          <p:cNvPr id="21" name="Zástupný symbol pro obsah 5"/>
          <p:cNvSpPr txBox="1">
            <a:spLocks/>
          </p:cNvSpPr>
          <p:nvPr/>
        </p:nvSpPr>
        <p:spPr>
          <a:xfrm>
            <a:off x="4648200" y="2249425"/>
            <a:ext cx="4038600" cy="6035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              </a:t>
            </a:r>
            <a:r>
              <a:rPr lang="cs-CZ" sz="2000" dirty="0" err="1" smtClean="0"/>
              <a:t>morning</a:t>
            </a:r>
            <a:r>
              <a:rPr lang="cs-CZ" sz="2000" dirty="0" smtClean="0"/>
              <a:t>!</a:t>
            </a:r>
            <a:endParaRPr lang="cs-CZ" sz="2000" dirty="0"/>
          </a:p>
        </p:txBody>
      </p:sp>
      <p:sp>
        <p:nvSpPr>
          <p:cNvPr id="22" name="Nadpis 3"/>
          <p:cNvSpPr txBox="1">
            <a:spLocks/>
          </p:cNvSpPr>
          <p:nvPr/>
        </p:nvSpPr>
        <p:spPr>
          <a:xfrm>
            <a:off x="457200" y="908720"/>
            <a:ext cx="3682752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Shop</a:t>
            </a:r>
            <a:r>
              <a:rPr lang="cs-CZ" dirty="0" smtClean="0"/>
              <a:t> </a:t>
            </a:r>
            <a:r>
              <a:rPr lang="cs-CZ" dirty="0" err="1" smtClean="0"/>
              <a:t>assistant</a:t>
            </a:r>
            <a:endParaRPr lang="cs-CZ" dirty="0"/>
          </a:p>
        </p:txBody>
      </p:sp>
      <p:sp>
        <p:nvSpPr>
          <p:cNvPr id="23" name="Zástupný symbol pro obsah 4"/>
          <p:cNvSpPr txBox="1">
            <a:spLocks/>
          </p:cNvSpPr>
          <p:nvPr/>
        </p:nvSpPr>
        <p:spPr>
          <a:xfrm>
            <a:off x="457200" y="2209800"/>
            <a:ext cx="4022995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4" name="Zástupný symbol pro obsah 4"/>
          <p:cNvSpPr txBox="1">
            <a:spLocks/>
          </p:cNvSpPr>
          <p:nvPr/>
        </p:nvSpPr>
        <p:spPr>
          <a:xfrm>
            <a:off x="467544" y="3212976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75 pence.</a:t>
            </a:r>
            <a:endParaRPr lang="cs-CZ" dirty="0"/>
          </a:p>
        </p:txBody>
      </p:sp>
      <p:sp>
        <p:nvSpPr>
          <p:cNvPr id="25" name="Zástupný symbol pro obsah 4"/>
          <p:cNvSpPr txBox="1">
            <a:spLocks/>
          </p:cNvSpPr>
          <p:nvPr/>
        </p:nvSpPr>
        <p:spPr>
          <a:xfrm>
            <a:off x="467544" y="2780928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 </a:t>
            </a:r>
            <a:r>
              <a:rPr lang="cs-CZ" dirty="0" smtClean="0"/>
              <a:t>       I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/>
              <a:t>?</a:t>
            </a:r>
          </a:p>
        </p:txBody>
      </p:sp>
      <p:sp>
        <p:nvSpPr>
          <p:cNvPr id="26" name="Zástupný symbol pro obsah 4"/>
          <p:cNvSpPr txBox="1">
            <a:spLocks/>
          </p:cNvSpPr>
          <p:nvPr/>
        </p:nvSpPr>
        <p:spPr>
          <a:xfrm>
            <a:off x="467544" y="3789040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</a:t>
            </a:r>
            <a:r>
              <a:rPr lang="cs-CZ" dirty="0" smtClean="0"/>
              <a:t>£2.30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7" name="Zástupný symbol pro obsah 4"/>
          <p:cNvSpPr txBox="1">
            <a:spLocks/>
          </p:cNvSpPr>
          <p:nvPr/>
        </p:nvSpPr>
        <p:spPr>
          <a:xfrm>
            <a:off x="467544" y="4514056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/>
              <a:t> </a:t>
            </a:r>
            <a:r>
              <a:rPr lang="cs-CZ" dirty="0" smtClean="0"/>
              <a:t>            </a:t>
            </a:r>
            <a:endParaRPr lang="cs-CZ" dirty="0"/>
          </a:p>
        </p:txBody>
      </p:sp>
      <p:sp>
        <p:nvSpPr>
          <p:cNvPr id="28" name="Zástupný symbol pro obsah 5"/>
          <p:cNvSpPr txBox="1">
            <a:spLocks/>
          </p:cNvSpPr>
          <p:nvPr/>
        </p:nvSpPr>
        <p:spPr>
          <a:xfrm>
            <a:off x="4644008" y="2780928"/>
            <a:ext cx="4038600" cy="60351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pencil,please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29" name="Zástupný symbol pro obsah 5"/>
          <p:cNvSpPr txBox="1">
            <a:spLocks/>
          </p:cNvSpPr>
          <p:nvPr/>
        </p:nvSpPr>
        <p:spPr>
          <a:xfrm>
            <a:off x="4644008" y="3257536"/>
            <a:ext cx="4038600" cy="6035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And </a:t>
            </a:r>
            <a:r>
              <a:rPr lang="cs-CZ" dirty="0"/>
              <a:t> </a:t>
            </a:r>
            <a:r>
              <a:rPr lang="cs-CZ" dirty="0" smtClean="0"/>
              <a:t>                           these </a:t>
            </a:r>
            <a:r>
              <a:rPr lang="cs-CZ" dirty="0" err="1" smtClean="0"/>
              <a:t>colour</a:t>
            </a:r>
            <a:r>
              <a:rPr lang="cs-CZ" dirty="0" smtClean="0"/>
              <a:t> </a:t>
            </a:r>
            <a:r>
              <a:rPr lang="cs-CZ" dirty="0" err="1" smtClean="0"/>
              <a:t>pencils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0" name="Zástupný symbol pro obsah 5"/>
          <p:cNvSpPr txBox="1">
            <a:spLocks/>
          </p:cNvSpPr>
          <p:nvPr/>
        </p:nvSpPr>
        <p:spPr>
          <a:xfrm>
            <a:off x="4644008" y="3833600"/>
            <a:ext cx="4038600" cy="6035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</a:t>
            </a:r>
            <a:r>
              <a:rPr lang="en-US" dirty="0" smtClean="0"/>
              <a:t> two pencils and the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 err="1" smtClean="0"/>
              <a:t>pencils,please</a:t>
            </a:r>
            <a:r>
              <a:rPr lang="cs-CZ" dirty="0"/>
              <a:t>?</a:t>
            </a:r>
          </a:p>
        </p:txBody>
      </p:sp>
      <p:sp>
        <p:nvSpPr>
          <p:cNvPr id="31" name="Zástupný symbol pro obsah 5"/>
          <p:cNvSpPr txBox="1">
            <a:spLocks/>
          </p:cNvSpPr>
          <p:nvPr/>
        </p:nvSpPr>
        <p:spPr>
          <a:xfrm>
            <a:off x="4644008" y="4481672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No, </a:t>
            </a:r>
            <a:endParaRPr lang="cs-CZ" dirty="0"/>
          </a:p>
        </p:txBody>
      </p:sp>
      <p:sp>
        <p:nvSpPr>
          <p:cNvPr id="32" name="Zástupný symbol pro obsah 5"/>
          <p:cNvSpPr txBox="1">
            <a:spLocks/>
          </p:cNvSpPr>
          <p:nvPr/>
        </p:nvSpPr>
        <p:spPr>
          <a:xfrm>
            <a:off x="4644008" y="501317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3" name="Zástupný symbol pro obsah 4"/>
          <p:cNvSpPr txBox="1">
            <a:spLocks/>
          </p:cNvSpPr>
          <p:nvPr/>
        </p:nvSpPr>
        <p:spPr>
          <a:xfrm>
            <a:off x="467544" y="5018112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It</a:t>
            </a:r>
            <a:r>
              <a:rPr lang="cs-CZ" dirty="0" smtClean="0"/>
              <a:t>´s </a:t>
            </a:r>
            <a:r>
              <a:rPr lang="cs-CZ" dirty="0" smtClean="0"/>
              <a:t> £3.80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4" name="Zástupný symbol pro obsah 4"/>
          <p:cNvSpPr txBox="1">
            <a:spLocks/>
          </p:cNvSpPr>
          <p:nvPr/>
        </p:nvSpPr>
        <p:spPr>
          <a:xfrm>
            <a:off x="467544" y="5445224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5" name="Zástupný symbol pro obsah 5"/>
          <p:cNvSpPr txBox="1">
            <a:spLocks/>
          </p:cNvSpPr>
          <p:nvPr/>
        </p:nvSpPr>
        <p:spPr>
          <a:xfrm>
            <a:off x="4637856" y="544522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Goodbye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6" name="Zástupný symbol pro obsah 4"/>
          <p:cNvSpPr txBox="1">
            <a:spLocks/>
          </p:cNvSpPr>
          <p:nvPr/>
        </p:nvSpPr>
        <p:spPr>
          <a:xfrm>
            <a:off x="1406860" y="2281808"/>
            <a:ext cx="1508956" cy="4271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sz="2000" dirty="0" err="1" smtClean="0"/>
              <a:t>morning</a:t>
            </a:r>
            <a:r>
              <a:rPr lang="cs-CZ" sz="2000" dirty="0" smtClean="0"/>
              <a:t>   </a:t>
            </a:r>
            <a:r>
              <a:rPr lang="cs-CZ" sz="1800" dirty="0" smtClean="0"/>
              <a:t> </a:t>
            </a:r>
            <a:r>
              <a:rPr lang="cs-CZ" sz="2000" dirty="0" smtClean="0"/>
              <a:t>                    </a:t>
            </a:r>
            <a:endParaRPr lang="cs-CZ" sz="2000" dirty="0"/>
          </a:p>
        </p:txBody>
      </p:sp>
      <p:sp>
        <p:nvSpPr>
          <p:cNvPr id="54" name="Zástupný symbol pro obsah 5"/>
          <p:cNvSpPr txBox="1">
            <a:spLocks/>
          </p:cNvSpPr>
          <p:nvPr/>
        </p:nvSpPr>
        <p:spPr>
          <a:xfrm>
            <a:off x="5012432" y="2271936"/>
            <a:ext cx="1071736" cy="4369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 err="1" smtClean="0"/>
              <a:t>Good</a:t>
            </a:r>
            <a:endParaRPr lang="cs-CZ" dirty="0"/>
          </a:p>
        </p:txBody>
      </p:sp>
      <p:sp>
        <p:nvSpPr>
          <p:cNvPr id="55" name="Zástupný symbol pro obsah 4"/>
          <p:cNvSpPr txBox="1">
            <a:spLocks/>
          </p:cNvSpPr>
          <p:nvPr/>
        </p:nvSpPr>
        <p:spPr>
          <a:xfrm>
            <a:off x="683568" y="2780928"/>
            <a:ext cx="1287760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 err="1" smtClean="0"/>
              <a:t>Can</a:t>
            </a:r>
            <a:endParaRPr lang="cs-CZ" dirty="0"/>
          </a:p>
        </p:txBody>
      </p:sp>
      <p:sp>
        <p:nvSpPr>
          <p:cNvPr id="56" name="Zástupný symbol pro obsah 5"/>
          <p:cNvSpPr txBox="1">
            <a:spLocks/>
          </p:cNvSpPr>
          <p:nvPr/>
        </p:nvSpPr>
        <p:spPr>
          <a:xfrm>
            <a:off x="4652392" y="2780928"/>
            <a:ext cx="2004764" cy="57606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is</a:t>
            </a:r>
            <a:endParaRPr lang="cs-CZ" dirty="0"/>
          </a:p>
        </p:txBody>
      </p:sp>
      <p:sp>
        <p:nvSpPr>
          <p:cNvPr id="57" name="Zástupný symbol pro obsah 4"/>
          <p:cNvSpPr txBox="1">
            <a:spLocks/>
          </p:cNvSpPr>
          <p:nvPr/>
        </p:nvSpPr>
        <p:spPr>
          <a:xfrm>
            <a:off x="467544" y="3248808"/>
            <a:ext cx="1296144" cy="5402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It´s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8" name="Zástupný symbol pro obsah 5"/>
          <p:cNvSpPr txBox="1">
            <a:spLocks/>
          </p:cNvSpPr>
          <p:nvPr/>
        </p:nvSpPr>
        <p:spPr>
          <a:xfrm>
            <a:off x="5372472" y="3212976"/>
            <a:ext cx="2079848" cy="38478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much are </a:t>
            </a:r>
            <a:endParaRPr lang="cs-CZ" dirty="0"/>
          </a:p>
        </p:txBody>
      </p:sp>
      <p:sp>
        <p:nvSpPr>
          <p:cNvPr id="59" name="Zástupný symbol pro obsah 4"/>
          <p:cNvSpPr txBox="1">
            <a:spLocks/>
          </p:cNvSpPr>
          <p:nvPr/>
        </p:nvSpPr>
        <p:spPr>
          <a:xfrm>
            <a:off x="467544" y="3789040"/>
            <a:ext cx="1862754" cy="5711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They´re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0" name="Zástupný symbol pro obsah 5"/>
          <p:cNvSpPr txBox="1">
            <a:spLocks/>
          </p:cNvSpPr>
          <p:nvPr/>
        </p:nvSpPr>
        <p:spPr>
          <a:xfrm>
            <a:off x="4644008" y="3761592"/>
            <a:ext cx="2511896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 I have </a:t>
            </a:r>
            <a:endParaRPr lang="cs-CZ" dirty="0"/>
          </a:p>
        </p:txBody>
      </p:sp>
      <p:sp>
        <p:nvSpPr>
          <p:cNvPr id="61" name="Zástupný symbol pro obsah 4"/>
          <p:cNvSpPr txBox="1">
            <a:spLocks/>
          </p:cNvSpPr>
          <p:nvPr/>
        </p:nvSpPr>
        <p:spPr>
          <a:xfrm>
            <a:off x="1780456" y="4509120"/>
            <a:ext cx="135138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2" name="Zástupný symbol pro obsah 5"/>
          <p:cNvSpPr txBox="1">
            <a:spLocks/>
          </p:cNvSpPr>
          <p:nvPr/>
        </p:nvSpPr>
        <p:spPr>
          <a:xfrm>
            <a:off x="5292080" y="4481672"/>
            <a:ext cx="20193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3" name="Zástupný symbol pro obsah 5"/>
          <p:cNvSpPr txBox="1">
            <a:spLocks/>
          </p:cNvSpPr>
          <p:nvPr/>
        </p:nvSpPr>
        <p:spPr>
          <a:xfrm>
            <a:off x="4853880" y="498572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are.</a:t>
            </a:r>
            <a:endParaRPr lang="cs-CZ" dirty="0"/>
          </a:p>
        </p:txBody>
      </p:sp>
      <p:sp>
        <p:nvSpPr>
          <p:cNvPr id="64" name="Zástupný symbol pro obsah 4"/>
          <p:cNvSpPr txBox="1">
            <a:spLocks/>
          </p:cNvSpPr>
          <p:nvPr/>
        </p:nvSpPr>
        <p:spPr>
          <a:xfrm>
            <a:off x="1988096" y="5445224"/>
            <a:ext cx="3375992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nice </a:t>
            </a:r>
            <a:r>
              <a:rPr lang="cs-CZ" dirty="0" err="1" smtClean="0"/>
              <a:t>day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5843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</TotalTime>
  <Words>240</Words>
  <Application>Microsoft Office PowerPoint</Application>
  <PresentationFormat>Předvádění na obrazovce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Urbanistický</vt:lpstr>
      <vt:lpstr>At the shop</vt:lpstr>
      <vt:lpstr>Phrases / Potřebné fráze</vt:lpstr>
      <vt:lpstr>Snímek 3</vt:lpstr>
      <vt:lpstr>Customer</vt:lpstr>
      <vt:lpstr>Snímek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restaurant</dc:title>
  <dc:creator>Igor</dc:creator>
  <cp:lastModifiedBy>Igor</cp:lastModifiedBy>
  <cp:revision>15</cp:revision>
  <dcterms:created xsi:type="dcterms:W3CDTF">2012-09-25T19:18:08Z</dcterms:created>
  <dcterms:modified xsi:type="dcterms:W3CDTF">2013-01-22T20:55:54Z</dcterms:modified>
</cp:coreProperties>
</file>